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4" r:id="rId5"/>
    <p:sldId id="305" r:id="rId6"/>
    <p:sldId id="306" r:id="rId7"/>
    <p:sldId id="307" r:id="rId8"/>
    <p:sldId id="308" r:id="rId9"/>
    <p:sldId id="310" r:id="rId10"/>
    <p:sldId id="259" r:id="rId11"/>
    <p:sldId id="260" r:id="rId12"/>
    <p:sldId id="261" r:id="rId13"/>
    <p:sldId id="262" r:id="rId14"/>
    <p:sldId id="309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9"/>
    <a:srgbClr val="101820"/>
    <a:srgbClr val="4D4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1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4/27/2021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4CF4EDC1-D9C4-42D0-AF26-C698F0C430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01942" y="0"/>
            <a:ext cx="2090057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680440"/>
            <a:ext cx="6798250" cy="1282971"/>
          </a:xfrm>
        </p:spPr>
        <p:txBody>
          <a:bodyPr anchor="b"/>
          <a:lstStyle>
            <a:lvl1pPr algn="r">
              <a:lnSpc>
                <a:spcPts val="5000"/>
              </a:lnSpc>
              <a:defRPr sz="4800" b="1" cap="all" spc="-1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PRESENTATION 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2955" y="4754880"/>
            <a:ext cx="4210172" cy="1089329"/>
          </a:xfrm>
          <a:solidFill>
            <a:srgbClr val="005B99"/>
          </a:solidFill>
          <a:ln>
            <a:noFill/>
          </a:ln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2400" i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-1" y="6794309"/>
            <a:ext cx="10101941" cy="63691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10101942" cy="63691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ECBB16-4968-4D61-9F2E-204E69B77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804" y="3948247"/>
            <a:ext cx="2855436" cy="5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1800" y="1088967"/>
            <a:ext cx="5112790" cy="511320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B97D98-D227-439D-A0A8-E681E3612FD5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876634" y="1088967"/>
            <a:ext cx="5112790" cy="5113208"/>
          </a:xfrm>
        </p:spPr>
        <p:txBody>
          <a:bodyPr/>
          <a:lstStyle>
            <a:lvl1pPr marL="266700" indent="-266700">
              <a:defRPr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1E893E-620B-4034-BEFD-9FB9C6667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0557425" cy="421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EXAMPLE TITLE</a:t>
            </a:r>
          </a:p>
        </p:txBody>
      </p:sp>
    </p:spTree>
    <p:extLst>
      <p:ext uri="{BB962C8B-B14F-4D97-AF65-F5344CB8AC3E}">
        <p14:creationId xmlns:p14="http://schemas.microsoft.com/office/powerpoint/2010/main" val="113732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1800" y="1637607"/>
            <a:ext cx="5112790" cy="456456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4638DBB-D560-4D18-9F91-85F5CD662F0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876634" y="1637607"/>
            <a:ext cx="5112790" cy="4564568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1F5A07-E6AF-4D85-9BC7-6F6DAB82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0557425" cy="421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EXAMPLE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AC6AA64-F570-4974-BDB8-A73D30146C0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799" y="1008000"/>
            <a:ext cx="10757131" cy="360000"/>
          </a:xfrm>
        </p:spPr>
        <p:txBody>
          <a:bodyPr/>
          <a:lstStyle>
            <a:lvl1pPr marL="0" indent="0">
              <a:buNone/>
              <a:defRPr sz="2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Example Subtitle</a:t>
            </a:r>
          </a:p>
        </p:txBody>
      </p:sp>
    </p:spTree>
    <p:extLst>
      <p:ext uri="{BB962C8B-B14F-4D97-AF65-F5344CB8AC3E}">
        <p14:creationId xmlns:p14="http://schemas.microsoft.com/office/powerpoint/2010/main" val="1306571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1800" y="1130531"/>
            <a:ext cx="5112790" cy="50716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ED6269-8ED5-4B77-A888-C8A2F3DFFE4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876634" y="1130530"/>
            <a:ext cx="5112790" cy="5071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5180EC-01F4-458C-95FA-66D58E009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0557425" cy="421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EXAMPLE TITLE</a:t>
            </a:r>
          </a:p>
        </p:txBody>
      </p:sp>
    </p:spTree>
    <p:extLst>
      <p:ext uri="{BB962C8B-B14F-4D97-AF65-F5344CB8AC3E}">
        <p14:creationId xmlns:p14="http://schemas.microsoft.com/office/powerpoint/2010/main" val="406747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055716"/>
            <a:ext cx="9102928" cy="5101432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98BD85A-748D-4861-A406-0C9A3C53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0574050" cy="47694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EXAMPLE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DF7A11-02D2-4AAA-BBD4-F30FD18BFE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731314" y="5403352"/>
            <a:ext cx="2028686" cy="598437"/>
          </a:xfrm>
        </p:spPr>
        <p:txBody>
          <a:bodyPr anchor="b"/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Example Caption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with ASD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10199716" cy="63691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3EEE5A-BDD9-4DA8-B3D9-5FC76037F6E3}"/>
              </a:ext>
            </a:extLst>
          </p:cNvPr>
          <p:cNvSpPr txBox="1">
            <a:spLocks/>
          </p:cNvSpPr>
          <p:nvPr userDrawn="1"/>
        </p:nvSpPr>
        <p:spPr>
          <a:xfrm>
            <a:off x="1583560" y="1062787"/>
            <a:ext cx="5374589" cy="1674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kern="1200" cap="all" spc="-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>
                <a:solidFill>
                  <a:srgbClr val="005B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B45B411-6BF5-4678-ADEA-B9C55A789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83560" y="2737257"/>
            <a:ext cx="3329850" cy="260973"/>
          </a:xfrm>
        </p:spPr>
        <p:txBody>
          <a:bodyPr/>
          <a:lstStyle/>
          <a:p>
            <a:r>
              <a:rPr lang="en-US" dirty="0"/>
              <a:t>First and Last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66DA07-D42C-4BBE-B56C-830FCADDF0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83560" y="3116676"/>
            <a:ext cx="3329850" cy="260973"/>
          </a:xfrm>
        </p:spPr>
        <p:txBody>
          <a:bodyPr/>
          <a:lstStyle/>
          <a:p>
            <a:r>
              <a:rPr lang="en-US" dirty="0"/>
              <a:t>123-456-7890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51CC06E-6578-4642-AF2D-4F6273DFD9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3560" y="3477237"/>
            <a:ext cx="3972288" cy="260973"/>
          </a:xfrm>
        </p:spPr>
        <p:txBody>
          <a:bodyPr/>
          <a:lstStyle/>
          <a:p>
            <a:r>
              <a:rPr lang="en-US" dirty="0"/>
              <a:t>example@email.com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07064A-01C1-4791-BADA-18E101399170}"/>
              </a:ext>
            </a:extLst>
          </p:cNvPr>
          <p:cNvSpPr/>
          <p:nvPr userDrawn="1"/>
        </p:nvSpPr>
        <p:spPr>
          <a:xfrm>
            <a:off x="10199716" y="0"/>
            <a:ext cx="1992284" cy="68580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5B99"/>
                </a:solidFill>
              </a:ln>
              <a:solidFill>
                <a:srgbClr val="005B99"/>
              </a:solidFill>
              <a:highlight>
                <a:srgbClr val="FFFF00"/>
              </a:highlight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A2631E9-32A5-4F6C-83BF-C47F65BA4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4575" y="275434"/>
            <a:ext cx="1222565" cy="12225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C1E7CD-50F8-4114-BEDE-687FDF73D151}"/>
              </a:ext>
            </a:extLst>
          </p:cNvPr>
          <p:cNvSpPr/>
          <p:nvPr userDrawn="1"/>
        </p:nvSpPr>
        <p:spPr>
          <a:xfrm>
            <a:off x="0" y="880"/>
            <a:ext cx="10199716" cy="63691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0196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No ASDS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082BCA24-B2F0-4582-BAB3-4F95D539E73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F1C154F-0A66-44F4-A3C5-5C525F76261E}"/>
              </a:ext>
            </a:extLst>
          </p:cNvPr>
          <p:cNvSpPr txBox="1">
            <a:spLocks/>
          </p:cNvSpPr>
          <p:nvPr userDrawn="1"/>
        </p:nvSpPr>
        <p:spPr>
          <a:xfrm>
            <a:off x="1583560" y="1062787"/>
            <a:ext cx="4862165" cy="1674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kern="1200" cap="all" spc="-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005B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F873216-6A7E-451D-9331-766483E121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83560" y="2737257"/>
            <a:ext cx="3329850" cy="260973"/>
          </a:xfrm>
        </p:spPr>
        <p:txBody>
          <a:bodyPr/>
          <a:lstStyle/>
          <a:p>
            <a:r>
              <a:rPr lang="en-US" dirty="0"/>
              <a:t>First and Last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8FF73-2F8E-406A-A9E7-009C038E44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83560" y="3116676"/>
            <a:ext cx="3329850" cy="260973"/>
          </a:xfrm>
        </p:spPr>
        <p:txBody>
          <a:bodyPr/>
          <a:lstStyle/>
          <a:p>
            <a:r>
              <a:rPr lang="en-US" dirty="0"/>
              <a:t>123-456-7890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1CFD09E-ED90-4A80-A190-08303685C6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3560" y="3477237"/>
            <a:ext cx="3972288" cy="260973"/>
          </a:xfrm>
        </p:spPr>
        <p:txBody>
          <a:bodyPr/>
          <a:lstStyle/>
          <a:p>
            <a:r>
              <a:rPr lang="en-US" dirty="0"/>
              <a:t>example@email.com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1509C2-110D-45F5-9460-F91161197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3560" y="4217217"/>
            <a:ext cx="2855436" cy="5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3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61374C-F28B-48CF-8C31-CE120E704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EXAMPLE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3102C9-AAE5-4EDB-A2DE-F55635CAF6E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799" y="1008000"/>
            <a:ext cx="10757131" cy="360000"/>
          </a:xfrm>
        </p:spPr>
        <p:txBody>
          <a:bodyPr/>
          <a:lstStyle>
            <a:lvl1pPr marL="0" indent="0">
              <a:buNone/>
              <a:defRPr sz="2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Example Subtitle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40122D-EDD1-4C9D-81A6-7F0F68CEA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EXAMPLE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B236099-7311-41CF-850C-05D5F368703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799" y="1008000"/>
            <a:ext cx="10757131" cy="360000"/>
          </a:xfrm>
        </p:spPr>
        <p:txBody>
          <a:bodyPr/>
          <a:lstStyle>
            <a:lvl1pPr marL="0" indent="0">
              <a:buNone/>
              <a:defRPr sz="2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Example Subtitle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0B823E-A351-4779-A33C-91D994823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EXAMPLE TITLE</a:t>
            </a:r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23D466-32F5-43AC-9A82-3D3CEC0A494D}"/>
              </a:ext>
            </a:extLst>
          </p:cNvPr>
          <p:cNvSpPr/>
          <p:nvPr userDrawn="1"/>
        </p:nvSpPr>
        <p:spPr>
          <a:xfrm>
            <a:off x="10091652" y="0"/>
            <a:ext cx="2100348" cy="68580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8699E2-825F-4DF9-9B62-6CC2AD9B6B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368" y="4680442"/>
            <a:ext cx="6681872" cy="1261726"/>
          </a:xfrm>
        </p:spPr>
        <p:txBody>
          <a:bodyPr anchor="b"/>
          <a:lstStyle>
            <a:lvl1pPr algn="r">
              <a:lnSpc>
                <a:spcPts val="5000"/>
              </a:lnSpc>
              <a:defRPr sz="4800" b="1" cap="all" spc="-1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PRESENTATION 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C63D20D-6005-423D-81BF-F2EE29FA9C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2955" y="4680442"/>
            <a:ext cx="4210172" cy="1155093"/>
          </a:xfrm>
          <a:solidFill>
            <a:srgbClr val="005B99"/>
          </a:solidFill>
          <a:ln w="38100">
            <a:solidFill>
              <a:schemeClr val="bg1"/>
            </a:solidFill>
          </a:ln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2400" i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 Information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38D7E9-B450-4D58-980C-85137366C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804" y="3948247"/>
            <a:ext cx="2855436" cy="5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3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318" y="888202"/>
            <a:ext cx="10463412" cy="1347922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 spc="-3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Clean, Simple</a:t>
            </a:r>
            <a:br>
              <a:rPr lang="en-US" dirty="0"/>
            </a:br>
            <a:r>
              <a:rPr lang="en-US" dirty="0"/>
              <a:t>Section Divider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0BBAAD-21A0-4471-9103-5CF4BADE3850}"/>
              </a:ext>
            </a:extLst>
          </p:cNvPr>
          <p:cNvSpPr/>
          <p:nvPr userDrawn="1"/>
        </p:nvSpPr>
        <p:spPr>
          <a:xfrm>
            <a:off x="627321" y="578651"/>
            <a:ext cx="11121656" cy="1967023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562" y="888202"/>
            <a:ext cx="10323167" cy="1347922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 spc="-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Blue </a:t>
            </a:r>
            <a:br>
              <a:rPr lang="en-US" dirty="0"/>
            </a:br>
            <a:r>
              <a:rPr lang="en-US" dirty="0"/>
              <a:t>Section Divider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924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EBE812-B810-490A-AD6D-B1B96D61A5A5}"/>
              </a:ext>
            </a:extLst>
          </p:cNvPr>
          <p:cNvSpPr/>
          <p:nvPr userDrawn="1"/>
        </p:nvSpPr>
        <p:spPr>
          <a:xfrm>
            <a:off x="9980476" y="0"/>
            <a:ext cx="2211524" cy="61920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F7D83B-C37A-41F1-B8D7-454C11E5C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4772" y="1646772"/>
            <a:ext cx="5184913" cy="36000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7AAC264-D445-4511-920B-3E45743743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772" y="2071644"/>
            <a:ext cx="5184913" cy="360000"/>
          </a:xfrm>
        </p:spPr>
        <p:txBody>
          <a:bodyPr/>
          <a:lstStyle>
            <a:lvl1pPr marL="0" indent="0" algn="l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0C90AF-C990-430F-AFBE-71BEA68EF9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44772" y="2582327"/>
            <a:ext cx="5112790" cy="33491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77656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F7D83B-C37A-41F1-B8D7-454C11E5C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4772" y="1646772"/>
            <a:ext cx="5184913" cy="36000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7AAC264-D445-4511-920B-3E45743743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772" y="2071644"/>
            <a:ext cx="5184913" cy="360000"/>
          </a:xfrm>
        </p:spPr>
        <p:txBody>
          <a:bodyPr/>
          <a:lstStyle>
            <a:lvl1pPr marL="0" indent="0" algn="l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27EFADB-9150-4DEE-AF2A-70A1AD8DA06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980475" y="0"/>
            <a:ext cx="2211525" cy="619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A964DB-37D4-41BE-8F4C-CBCE8290CC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44772" y="2582327"/>
            <a:ext cx="5112790" cy="33491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85743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1800" y="1585643"/>
            <a:ext cx="10757131" cy="4562909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31AD58A-7C18-47D5-8C09-C80A0FE65B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799" y="1008000"/>
            <a:ext cx="10757131" cy="360000"/>
          </a:xfrm>
        </p:spPr>
        <p:txBody>
          <a:bodyPr/>
          <a:lstStyle>
            <a:lvl1pPr marL="0" indent="0">
              <a:buNone/>
              <a:defRPr sz="2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Example Subtitle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8BEF78BB-7692-4D45-BF69-9A002AE32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0756931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EXAMPLE TITLE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Box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46375"/>
            <a:ext cx="10607302" cy="5130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8A2ECD-8C9D-4A65-9419-D20E56579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0607302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1799" y="1593273"/>
            <a:ext cx="5112790" cy="453780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B97D98-D227-439D-A0A8-E681E3612FD5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876634" y="1593272"/>
            <a:ext cx="5112790" cy="4537803"/>
          </a:xfrm>
        </p:spPr>
        <p:txBody>
          <a:bodyPr/>
          <a:lstStyle>
            <a:lvl1pPr marL="266700" indent="-266700">
              <a:defRPr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A4FB90-F9FE-434A-BD63-C55FE006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0557425" cy="421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EXAMPLE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579D328-0B41-42E7-9561-3C17816356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799" y="1008000"/>
            <a:ext cx="10757131" cy="360000"/>
          </a:xfrm>
        </p:spPr>
        <p:txBody>
          <a:bodyPr/>
          <a:lstStyle>
            <a:lvl1pPr marL="0" indent="0">
              <a:buNone/>
              <a:defRPr sz="2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Example Subtitle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338561" y="6356350"/>
            <a:ext cx="853440" cy="365126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74050" cy="476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512000"/>
            <a:ext cx="10574051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1" y="6434051"/>
            <a:ext cx="489575" cy="2078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17040" y="6802268"/>
            <a:ext cx="11725920" cy="63691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11760000" cy="63691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3" r:id="rId3"/>
    <p:sldLayoutId id="2147483684" r:id="rId4"/>
    <p:sldLayoutId id="2147483676" r:id="rId5"/>
    <p:sldLayoutId id="2147483685" r:id="rId6"/>
    <p:sldLayoutId id="2147483665" r:id="rId7"/>
    <p:sldLayoutId id="2147483667" r:id="rId8"/>
    <p:sldLayoutId id="2147483659" r:id="rId9"/>
    <p:sldLayoutId id="2147483678" r:id="rId10"/>
    <p:sldLayoutId id="2147483679" r:id="rId11"/>
    <p:sldLayoutId id="2147483680" r:id="rId12"/>
    <p:sldLayoutId id="2147483660" r:id="rId13"/>
    <p:sldLayoutId id="2147483673" r:id="rId14"/>
    <p:sldLayoutId id="2147483682" r:id="rId15"/>
    <p:sldLayoutId id="2147483656" r:id="rId16"/>
    <p:sldLayoutId id="2147483654" r:id="rId17"/>
    <p:sldLayoutId id="2147483672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 cap="none" spc="-1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1018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18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8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8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8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outdoor, snow, board, riding&#10;&#10;Description automatically generated">
            <a:extLst>
              <a:ext uri="{FF2B5EF4-FFF2-40B4-BE49-F238E27FC236}">
                <a16:creationId xmlns:a16="http://schemas.microsoft.com/office/drawing/2014/main" id="{A82CC68D-E691-4639-8038-8E61426320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9838" r="39838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12B12D-3E9B-42E3-A611-11F246C4A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Training PowerPoint Template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289A58-E22A-4E56-9274-619968C30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 Information</a:t>
            </a:r>
          </a:p>
        </p:txBody>
      </p:sp>
    </p:spTree>
    <p:extLst>
      <p:ext uri="{BB962C8B-B14F-4D97-AF65-F5344CB8AC3E}">
        <p14:creationId xmlns:p14="http://schemas.microsoft.com/office/powerpoint/2010/main" val="152191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53EC40-90A7-48F9-B308-3BB8BC0E8C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Jane Smith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2D16F-77C4-4D06-B196-28FF6BA3F6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123-456-7890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3E15FF-D745-407F-A96F-7CB0CB7438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email@example.com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DA336AB-080E-4B84-A772-478A5FF86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095" y="3738210"/>
            <a:ext cx="2895662" cy="20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4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, snow, board, riding&#10;&#10;Description automatically generated">
            <a:extLst>
              <a:ext uri="{FF2B5EF4-FFF2-40B4-BE49-F238E27FC236}">
                <a16:creationId xmlns:a16="http://schemas.microsoft.com/office/drawing/2014/main" id="{F60C2F5E-07F2-4C61-9A40-7B311988F04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/>
          <a:srcRect l="39252" r="39252"/>
          <a:stretch>
            <a:fillRect/>
          </a:stretch>
        </p:blipFill>
        <p:spPr/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394B661-890C-4534-B02F-EB24BF30BC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Jane Smith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851ABF0-D2CE-40E5-8F59-FB31075B2F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123-456-7890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177FF3E-9AE7-4984-AA8F-167BAFE305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email@example.com</a:t>
            </a:r>
          </a:p>
        </p:txBody>
      </p:sp>
    </p:spTree>
    <p:extLst>
      <p:ext uri="{BB962C8B-B14F-4D97-AF65-F5344CB8AC3E}">
        <p14:creationId xmlns:p14="http://schemas.microsoft.com/office/powerpoint/2010/main" val="235260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4260-84B6-43CA-981F-779813ADF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title slide example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20A939-4F9F-4AA6-A094-0BB13DEE1F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8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DCFA-8AC7-4A76-94D7-8853E82843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simple transition slide </a:t>
            </a:r>
            <a:br>
              <a:rPr lang="en-US" dirty="0"/>
            </a:br>
            <a:r>
              <a:rPr lang="en-US" dirty="0"/>
              <a:t>could look like this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9D8275-42AF-41F1-AD64-07DC0E70D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350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EE69-5B8E-4517-9270-4B4EB1500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Another Option</a:t>
            </a:r>
            <a:br>
              <a:rPr lang="en-US" dirty="0"/>
            </a:br>
            <a:r>
              <a:rPr lang="en-US" dirty="0"/>
              <a:t>for a Transition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0BE424-75D0-4E27-89B8-8E3F7949D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919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D3EEA-0BD1-4D3A-89F7-A16CF4D6681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94E974-BE8B-4D06-A9FF-BA64627C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Jane Smith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EC1F86-87FD-4EE3-A6EF-ED1998329C4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ASDSO Employee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0E2E04-59C0-4195-913F-99120BB439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would be a great place for a short bio.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mollis</a:t>
            </a:r>
            <a:r>
              <a:rPr lang="en-US" dirty="0"/>
              <a:t> sed </a:t>
            </a:r>
            <a:r>
              <a:rPr lang="en-US" dirty="0" err="1"/>
              <a:t>eros</a:t>
            </a:r>
            <a:r>
              <a:rPr lang="en-US" dirty="0"/>
              <a:t> sed </a:t>
            </a:r>
            <a:r>
              <a:rPr lang="en-US" dirty="0" err="1"/>
              <a:t>accumsan</a:t>
            </a:r>
            <a:r>
              <a:rPr lang="en-US" dirty="0"/>
              <a:t>. Proin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Vestibulum gravida </a:t>
            </a:r>
            <a:r>
              <a:rPr lang="en-US" dirty="0" err="1"/>
              <a:t>velit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auctor,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fermentum in </a:t>
            </a:r>
            <a:r>
              <a:rPr lang="en-US" dirty="0" err="1"/>
              <a:t>neque</a:t>
            </a:r>
            <a:r>
              <a:rPr lang="en-US" dirty="0"/>
              <a:t> non </a:t>
            </a:r>
            <a:r>
              <a:rPr lang="en-US" dirty="0" err="1"/>
              <a:t>malesuada</a:t>
            </a:r>
            <a:r>
              <a:rPr lang="en-US" dirty="0"/>
              <a:t>. </a:t>
            </a:r>
          </a:p>
        </p:txBody>
      </p:sp>
      <p:pic>
        <p:nvPicPr>
          <p:cNvPr id="10" name="Picture 9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6DA2EF4F-CE61-41D4-AF71-2A3ACF65A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0" t="8318" r="72234" b="50000"/>
          <a:stretch/>
        </p:blipFill>
        <p:spPr>
          <a:xfrm>
            <a:off x="1371078" y="1646772"/>
            <a:ext cx="2664026" cy="34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0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D3EEA-0BD1-4D3A-89F7-A16CF4D6681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94E974-BE8B-4D06-A9FF-BA64627C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Jane Smith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EC1F86-87FD-4EE3-A6EF-ED1998329C4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ASDSO Employee</a:t>
            </a:r>
          </a:p>
        </p:txBody>
      </p:sp>
      <p:pic>
        <p:nvPicPr>
          <p:cNvPr id="5" name="Picture Placeholder 4" descr="A picture containing outdoor, snow, board, riding&#10;&#10;Description automatically generated">
            <a:extLst>
              <a:ext uri="{FF2B5EF4-FFF2-40B4-BE49-F238E27FC236}">
                <a16:creationId xmlns:a16="http://schemas.microsoft.com/office/drawing/2014/main" id="{089A2BA1-B222-492A-80EA-5D08AC63BC3C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2"/>
          <a:srcRect l="38094" r="38094"/>
          <a:stretch/>
        </p:blipFill>
        <p:spPr/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0E2E04-59C0-4195-913F-99120BB439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would be a great place for a short bio.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mollis</a:t>
            </a:r>
            <a:r>
              <a:rPr lang="en-US" dirty="0"/>
              <a:t> sed </a:t>
            </a:r>
            <a:r>
              <a:rPr lang="en-US" dirty="0" err="1"/>
              <a:t>eros</a:t>
            </a:r>
            <a:r>
              <a:rPr lang="en-US" dirty="0"/>
              <a:t> sed </a:t>
            </a:r>
            <a:r>
              <a:rPr lang="en-US" dirty="0" err="1"/>
              <a:t>accumsan</a:t>
            </a:r>
            <a:r>
              <a:rPr lang="en-US" dirty="0"/>
              <a:t>. Proin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Vestibulum gravida </a:t>
            </a:r>
            <a:r>
              <a:rPr lang="en-US" dirty="0" err="1"/>
              <a:t>velit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auctor,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fermentum in </a:t>
            </a:r>
            <a:r>
              <a:rPr lang="en-US" dirty="0" err="1"/>
              <a:t>neque</a:t>
            </a:r>
            <a:r>
              <a:rPr lang="en-US" dirty="0"/>
              <a:t> non </a:t>
            </a:r>
            <a:r>
              <a:rPr lang="en-US" dirty="0" err="1"/>
              <a:t>malesuada</a:t>
            </a:r>
            <a:r>
              <a:rPr lang="en-US" dirty="0"/>
              <a:t>. </a:t>
            </a:r>
          </a:p>
        </p:txBody>
      </p:sp>
      <p:pic>
        <p:nvPicPr>
          <p:cNvPr id="10" name="Picture 9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6DA2EF4F-CE61-41D4-AF71-2A3ACF65A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0" t="8318" r="72234" b="50000"/>
          <a:stretch/>
        </p:blipFill>
        <p:spPr>
          <a:xfrm>
            <a:off x="1371078" y="1646772"/>
            <a:ext cx="2664026" cy="34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8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131FC3-4458-4133-817F-D72AE2182E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mollis</a:t>
            </a:r>
            <a:r>
              <a:rPr lang="en-US" dirty="0"/>
              <a:t> sed </a:t>
            </a:r>
            <a:r>
              <a:rPr lang="en-US" dirty="0" err="1"/>
              <a:t>eros</a:t>
            </a:r>
            <a:r>
              <a:rPr lang="en-US" dirty="0"/>
              <a:t> sed </a:t>
            </a:r>
            <a:r>
              <a:rPr lang="en-US" dirty="0" err="1"/>
              <a:t>accumsan</a:t>
            </a:r>
            <a:r>
              <a:rPr lang="en-US" dirty="0"/>
              <a:t>. Proin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Vestibulum gravida </a:t>
            </a:r>
            <a:r>
              <a:rPr lang="en-US" dirty="0" err="1"/>
              <a:t>velit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auctor,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fermentum in </a:t>
            </a:r>
            <a:r>
              <a:rPr lang="en-US" dirty="0" err="1"/>
              <a:t>neque</a:t>
            </a:r>
            <a:r>
              <a:rPr lang="en-US" dirty="0"/>
              <a:t> non </a:t>
            </a:r>
            <a:r>
              <a:rPr lang="en-US" dirty="0" err="1"/>
              <a:t>malesuada</a:t>
            </a:r>
            <a:r>
              <a:rPr lang="en-US" dirty="0"/>
              <a:t>. Aenean et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a </a:t>
            </a:r>
            <a:r>
              <a:rPr lang="en-US" dirty="0" err="1"/>
              <a:t>dignissim</a:t>
            </a:r>
            <a:r>
              <a:rPr lang="en-US" dirty="0"/>
              <a:t> ex. Maecenas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risus</a:t>
            </a:r>
            <a:r>
              <a:rPr lang="en-US" dirty="0"/>
              <a:t> at dictum </a:t>
            </a:r>
            <a:r>
              <a:rPr lang="en-US" dirty="0" err="1"/>
              <a:t>varius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ex dictum </a:t>
            </a:r>
            <a:r>
              <a:rPr lang="en-US" dirty="0" err="1"/>
              <a:t>tortor</a:t>
            </a:r>
            <a:r>
              <a:rPr lang="en-US" dirty="0"/>
              <a:t>, vel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Cras et </a:t>
            </a:r>
            <a:r>
              <a:rPr lang="en-US" dirty="0" err="1"/>
              <a:t>neque</a:t>
            </a:r>
            <a:r>
              <a:rPr lang="en-US" dirty="0"/>
              <a:t> 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 </a:t>
            </a:r>
          </a:p>
          <a:p>
            <a:r>
              <a:rPr lang="en-US" dirty="0" err="1"/>
              <a:t>Praesent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pulvinar </a:t>
            </a:r>
            <a:r>
              <a:rPr lang="en-US" dirty="0" err="1"/>
              <a:t>velit</a:t>
            </a:r>
            <a:r>
              <a:rPr lang="en-US" dirty="0"/>
              <a:t> a, fermentum </a:t>
            </a:r>
            <a:r>
              <a:rPr lang="en-US" dirty="0" err="1"/>
              <a:t>lectus</a:t>
            </a:r>
            <a:r>
              <a:rPr lang="en-US" dirty="0"/>
              <a:t>. </a:t>
            </a:r>
          </a:p>
          <a:p>
            <a:r>
              <a:rPr lang="en-US" dirty="0" err="1"/>
              <a:t>Fusce</a:t>
            </a:r>
            <a:r>
              <a:rPr lang="en-US" dirty="0"/>
              <a:t> in dui </a:t>
            </a:r>
            <a:r>
              <a:rPr lang="en-US" dirty="0" err="1"/>
              <a:t>mollis</a:t>
            </a:r>
            <a:r>
              <a:rPr lang="en-US" dirty="0"/>
              <a:t>, maximus </a:t>
            </a:r>
            <a:r>
              <a:rPr lang="en-US" dirty="0" err="1"/>
              <a:t>sem</a:t>
            </a:r>
            <a:r>
              <a:rPr lang="en-US" dirty="0"/>
              <a:t> a, </a:t>
            </a:r>
            <a:r>
              <a:rPr lang="en-US" dirty="0" err="1"/>
              <a:t>ornare</a:t>
            </a:r>
            <a:r>
              <a:rPr lang="en-US" dirty="0"/>
              <a:t> magna. </a:t>
            </a:r>
          </a:p>
          <a:p>
            <a:r>
              <a:rPr lang="en-US" dirty="0"/>
              <a:t>Ut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non lorem maximus </a:t>
            </a:r>
            <a:r>
              <a:rPr lang="en-US" dirty="0" err="1"/>
              <a:t>ultricies</a:t>
            </a:r>
            <a:r>
              <a:rPr lang="en-US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0404B4-6456-4040-A079-9255507206B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92EF0-4DD6-44A1-9A34-24627764A0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You Can Also Add A Subtitle.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63646D-7C3E-4276-BBB7-1FD9C06C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an Example of a Simple Slide</a:t>
            </a:r>
          </a:p>
        </p:txBody>
      </p:sp>
    </p:spTree>
    <p:extLst>
      <p:ext uri="{BB962C8B-B14F-4D97-AF65-F5344CB8AC3E}">
        <p14:creationId xmlns:p14="http://schemas.microsoft.com/office/powerpoint/2010/main" val="304281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outdoor, snow, board, riding&#10;&#10;Description automatically generated">
            <a:extLst>
              <a:ext uri="{FF2B5EF4-FFF2-40B4-BE49-F238E27FC236}">
                <a16:creationId xmlns:a16="http://schemas.microsoft.com/office/drawing/2014/main" id="{210D9803-632A-4319-B581-B4AA36ED98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7961" b="7961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04812-E770-4ACF-B2D8-8A0C048FF5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446F5B-9102-4B50-9165-32D21F47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Attention To A Photo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8C9CD1-F343-420C-B03F-A0BFC7502E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photo is from Adobe Stock.</a:t>
            </a:r>
          </a:p>
        </p:txBody>
      </p:sp>
    </p:spTree>
    <p:extLst>
      <p:ext uri="{BB962C8B-B14F-4D97-AF65-F5344CB8AC3E}">
        <p14:creationId xmlns:p14="http://schemas.microsoft.com/office/powerpoint/2010/main" val="351072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8A399-3F8B-42E2-84ED-0A9FBC8704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mollis</a:t>
            </a:r>
            <a:r>
              <a:rPr lang="en-US" dirty="0"/>
              <a:t> sed </a:t>
            </a:r>
            <a:r>
              <a:rPr lang="en-US" dirty="0" err="1"/>
              <a:t>eros</a:t>
            </a:r>
            <a:r>
              <a:rPr lang="en-US" dirty="0"/>
              <a:t> sed </a:t>
            </a:r>
            <a:r>
              <a:rPr lang="en-US" dirty="0" err="1"/>
              <a:t>accumsan</a:t>
            </a:r>
            <a:r>
              <a:rPr lang="en-US" dirty="0"/>
              <a:t>. Proin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Vestibulum gravida </a:t>
            </a:r>
            <a:r>
              <a:rPr lang="en-US" dirty="0" err="1"/>
              <a:t>velit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auctor,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fermentum in </a:t>
            </a:r>
            <a:r>
              <a:rPr lang="en-US" dirty="0" err="1"/>
              <a:t>neque</a:t>
            </a:r>
            <a:r>
              <a:rPr lang="en-US" dirty="0"/>
              <a:t> non </a:t>
            </a:r>
            <a:r>
              <a:rPr lang="en-US" dirty="0" err="1"/>
              <a:t>malesuada</a:t>
            </a:r>
            <a:r>
              <a:rPr lang="en-US" dirty="0"/>
              <a:t>. </a:t>
            </a:r>
            <a:r>
              <a:rPr lang="en-US" dirty="0" err="1"/>
              <a:t>varius</a:t>
            </a:r>
            <a:r>
              <a:rPr lang="en-US" dirty="0"/>
              <a:t> vitae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3FC8E-422E-48E7-8AA2-720ED278878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9" name="Picture Placeholder 8" descr="A picture containing outdoor, snow, board, riding&#10;&#10;Description automatically generated">
            <a:extLst>
              <a:ext uri="{FF2B5EF4-FFF2-40B4-BE49-F238E27FC236}">
                <a16:creationId xmlns:a16="http://schemas.microsoft.com/office/drawing/2014/main" id="{445AA57F-9F7E-4BA0-B397-8EFBF3F453CD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2"/>
          <a:srcRect l="12667" r="12667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89D63-93E9-4EF5-AEAA-314CA890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A70D87-F1DE-4F10-90E7-65507C29A71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Use Photos and Text Together</a:t>
            </a:r>
          </a:p>
        </p:txBody>
      </p:sp>
    </p:spTree>
    <p:extLst>
      <p:ext uri="{BB962C8B-B14F-4D97-AF65-F5344CB8AC3E}">
        <p14:creationId xmlns:p14="http://schemas.microsoft.com/office/powerpoint/2010/main" val="26883304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025&quot;&gt;&lt;object type=&quot;3&quot; unique_id=&quot;10054&quot;&gt;&lt;property id=&quot;20148&quot; value=&quot;5&quot;/&gt;&lt;property id=&quot;20300&quot; value=&quot;Slide 1 - &amp;quot;Training PowerPoint Template&amp;quot;&quot;/&gt;&lt;property id=&quot;20307&quot; value=&quot;304&quot;/&gt;&lt;/object&gt;&lt;object type=&quot;3&quot; unique_id=&quot;10055&quot;&gt;&lt;property id=&quot;20148&quot; value=&quot;5&quot;/&gt;&lt;property id=&quot;20300&quot; value=&quot;Slide 2 - &amp;quot;Additional title slide example&amp;quot;&quot;/&gt;&lt;property id=&quot;20307&quot; value=&quot;305&quot;/&gt;&lt;/object&gt;&lt;object type=&quot;3&quot; unique_id=&quot;10056&quot;&gt;&lt;property id=&quot;20148&quot; value=&quot;5&quot;/&gt;&lt;property id=&quot;20300&quot; value=&quot;Slide 3 - &amp;quot;A simple transition slide  could look like this&amp;quot;&quot;/&gt;&lt;property id=&quot;20307&quot; value=&quot;306&quot;/&gt;&lt;/object&gt;&lt;object type=&quot;3&quot; unique_id=&quot;10057&quot;&gt;&lt;property id=&quot;20148&quot; value=&quot;5&quot;/&gt;&lt;property id=&quot;20300&quot; value=&quot;Slide 4 - &amp;quot;Another Option for a Transition&amp;quot;&quot;/&gt;&lt;property id=&quot;20307&quot; value=&quot;307&quot;/&gt;&lt;/object&gt;&lt;object type=&quot;3&quot; unique_id=&quot;10058&quot;&gt;&lt;property id=&quot;20148&quot; value=&quot;5&quot;/&gt;&lt;property id=&quot;20300&quot; value=&quot;Slide 5 - &amp;quot;Jane Smith&amp;quot;&quot;/&gt;&lt;property id=&quot;20307&quot; value=&quot;308&quot;/&gt;&lt;/object&gt;&lt;object type=&quot;3&quot; unique_id=&quot;10059&quot;&gt;&lt;property id=&quot;20148&quot; value=&quot;5&quot;/&gt;&lt;property id=&quot;20300&quot; value=&quot;Slide 6 - &amp;quot;Jane Smith&amp;quot;&quot;/&gt;&lt;property id=&quot;20307&quot; value=&quot;310&quot;/&gt;&lt;/object&gt;&lt;object type=&quot;3&quot; unique_id=&quot;10060&quot;&gt;&lt;property id=&quot;20148&quot; value=&quot;5&quot;/&gt;&lt;property id=&quot;20300&quot; value=&quot;Slide 7 - &amp;quot;This Is an Example of a Simple Slide&amp;quot;&quot;/&gt;&lt;property id=&quot;20307&quot; value=&quot;259&quot;/&gt;&lt;/object&gt;&lt;object type=&quot;3&quot; unique_id=&quot;10061&quot;&gt;&lt;property id=&quot;20148&quot; value=&quot;5&quot;/&gt;&lt;property id=&quot;20300&quot; value=&quot;Slide 8 - &amp;quot;Draw Attention To A Photo&amp;quot;&quot;/&gt;&lt;property id=&quot;20307&quot; value=&quot;260&quot;/&gt;&lt;/object&gt;&lt;object type=&quot;3&quot; unique_id=&quot;10062&quot;&gt;&lt;property id=&quot;20148&quot; value=&quot;5&quot;/&gt;&lt;property id=&quot;20300&quot; value=&quot;Slide 9 - &amp;quot;Another Example Slide&amp;quot;&quot;/&gt;&lt;property id=&quot;20307&quot; value=&quot;261&quot;/&gt;&lt;/object&gt;&lt;object type=&quot;3&quot; unique_id=&quot;10063&quot;&gt;&lt;property id=&quot;20148&quot; value=&quot;5&quot;/&gt;&lt;property id=&quot;20300&quot; value=&quot;Slide 10&quot;/&gt;&lt;property id=&quot;20307&quot; value=&quot;262&quot;/&gt;&lt;/object&gt;&lt;object type=&quot;3&quot; unique_id=&quot;10064&quot;&gt;&lt;property id=&quot;20148&quot; value=&quot;5&quot;/&gt;&lt;property id=&quot;20300&quot; value=&quot;Slide 11&quot;/&gt;&lt;property id=&quot;20307&quot; value=&quot;309&quot;/&gt;&lt;/object&gt;&lt;/object&gt;&lt;object type=&quot;8&quot; unique_id=&quot;100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">
      <a:majorFont>
        <a:latin typeface="Montserrat"/>
        <a:ea typeface=""/>
        <a:cs typeface=""/>
      </a:majorFont>
      <a:minorFont>
        <a:latin typeface="Crimson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328976_Minimalist presentation_RVA_v4" id="{DA616D2A-CFEC-48D2-90FC-DF66CF8D2F8A}" vid="{8F2838F8-33B8-457C-9B19-1E5863B0E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E470974E8854997A19A622316D0C6" ma:contentTypeVersion="13" ma:contentTypeDescription="Create a new document." ma:contentTypeScope="" ma:versionID="59d8151b8b2b7f93e807f79e1d8a2a1b">
  <xsd:schema xmlns:xsd="http://www.w3.org/2001/XMLSchema" xmlns:xs="http://www.w3.org/2001/XMLSchema" xmlns:p="http://schemas.microsoft.com/office/2006/metadata/properties" xmlns:ns2="de29e69e-ea0c-4246-bc5a-306b4e91c1b1" xmlns:ns3="c3bc0516-efd2-4fb8-9456-4315b1a43eab" targetNamespace="http://schemas.microsoft.com/office/2006/metadata/properties" ma:root="true" ma:fieldsID="43c2ca0824ea24aa57b8870e76a6b750" ns2:_="" ns3:_="">
    <xsd:import namespace="de29e69e-ea0c-4246-bc5a-306b4e91c1b1"/>
    <xsd:import namespace="c3bc0516-efd2-4fb8-9456-4315b1a43e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9e69e-ea0c-4246-bc5a-306b4e91c1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c0516-efd2-4fb8-9456-4315b1a43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3bc0516-efd2-4fb8-9456-4315b1a43eab" xsi:nil="true"/>
  </documentManagement>
</p:properties>
</file>

<file path=customXml/itemProps1.xml><?xml version="1.0" encoding="utf-8"?>
<ds:datastoreItem xmlns:ds="http://schemas.openxmlformats.org/officeDocument/2006/customXml" ds:itemID="{47323504-CBC8-4A2F-BF86-8DF0D94D4A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1CE5FC-5F37-42DA-A6B2-6B510787510C}"/>
</file>

<file path=customXml/itemProps3.xml><?xml version="1.0" encoding="utf-8"?>
<ds:datastoreItem xmlns:ds="http://schemas.openxmlformats.org/officeDocument/2006/customXml" ds:itemID="{96100F67-BC3D-46B4-8D39-802DC9D7F2E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c3bc0516-efd2-4fb8-9456-4315b1a43e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tf67328976</Template>
  <TotalTime>0</TotalTime>
  <Words>351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Crimson Text</vt:lpstr>
      <vt:lpstr>Times New Roman</vt:lpstr>
      <vt:lpstr>Office Theme</vt:lpstr>
      <vt:lpstr>Training PowerPoint Template</vt:lpstr>
      <vt:lpstr>Additional title slide example</vt:lpstr>
      <vt:lpstr>A simple transition slide  could look like this</vt:lpstr>
      <vt:lpstr>Another Option for a Transition</vt:lpstr>
      <vt:lpstr>Jane Smith</vt:lpstr>
      <vt:lpstr>Jane Smith</vt:lpstr>
      <vt:lpstr>This Is an Example of a Simple Slide</vt:lpstr>
      <vt:lpstr>Draw Attention To A Photo</vt:lpstr>
      <vt:lpstr>Another Example Slide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2019-12-05T20:23:23Z</dcterms:created>
  <dcterms:modified xsi:type="dcterms:W3CDTF">2021-04-27T20:25:46Z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0x01010072BE470974E8854997A19A622316D0C6</vt:lpwstr>
  </property>
</Properties>
</file>